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21"/>
  </p:notesMasterIdLst>
  <p:sldIdLst>
    <p:sldId id="256" r:id="rId3"/>
    <p:sldId id="257" r:id="rId4"/>
    <p:sldId id="271" r:id="rId5"/>
    <p:sldId id="261" r:id="rId6"/>
    <p:sldId id="259" r:id="rId7"/>
    <p:sldId id="260" r:id="rId8"/>
    <p:sldId id="262" r:id="rId9"/>
    <p:sldId id="274" r:id="rId10"/>
    <p:sldId id="266" r:id="rId11"/>
    <p:sldId id="275" r:id="rId12"/>
    <p:sldId id="272" r:id="rId13"/>
    <p:sldId id="273" r:id="rId14"/>
    <p:sldId id="263" r:id="rId15"/>
    <p:sldId id="264" r:id="rId16"/>
    <p:sldId id="270" r:id="rId17"/>
    <p:sldId id="265" r:id="rId18"/>
    <p:sldId id="26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82"/>
  </p:normalViewPr>
  <p:slideViewPr>
    <p:cSldViewPr snapToGrid="0" snapToObjects="1">
      <p:cViewPr varScale="1">
        <p:scale>
          <a:sx n="115" d="100"/>
          <a:sy n="115" d="100"/>
        </p:scale>
        <p:origin x="23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4T13:44:18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3097 24575,'87'0'0,"-36"0"0,3 0 0,17-4 0,4 0-3112,0-1 1,6 0 3111,2-2 0,7 0 0,2 0-1443,2-1 1,2 1-1,6 0 1443,-20 2 0,4-1 0,3 1 0,2-1 0,-2 2-395,4 0 1,0 1 0,0 1 0,1-1 0,1 1 394,2-1 0,0 0 0,1 1 0,0 0 0,2 0-440,-10 1 1,2 1 0,1 0-1,0 0 1,-2 1 0,-1-1 439,8 0 0,-2 0 0,-1 0 0,1 0 0,2 0-176,-8 0 0,1 0 0,2 0 0,-1 0 0,-1 0 0,-3 0 176,6 0 0,-3 0 0,0 0 0,-1 0 0,2 0-29,-9 0 1,1 0 0,0 0 0,1 0-1,-2 0 1,-1 0 28,10 0 0,-1 0 0,-1 0 0,-2 0 0,-3 0 110,7 0 0,-3 0 1,-1 0-1,1 0-110,6 0 0,2 0 0,-2 0 0,-4 0 0,9 0 0,-5 0 0,2 0 183,-17 0 1,2 0 0,0 0-1,-1 0-183,-4 0 0,-1 0 0,0 0 0,-4 0 870,11 0 1,-3 0-1,-6 0-870,3 0 0,-3 0 0,7 0 0,-4 0 1411,-23 0 1,0 0-1412,35-4 0,7-1 754,-2 4 0,3 0-754,-21-5 0,2-1 0,0 2 0,-6 3 0,-1 3 0,6-3-309,5-2 0,6-2 0,3 0 1,-1 1 308,0 3 0,-1 2 0,3 0 0,3-1-728,-2-1 1,4-1 0,2 1 0,0-1-1,-1 1 728,-5 1 0,0 1 0,0 1 0,0-1 0,0 0-387,3 0 0,1 0 0,0 0 0,-1 0 0,-1 0 387,-8 0 0,-2 1 0,-1-1 0,1 0 0,1-1 0,4-1 0,3 0 0,-1-1 0,-1 1 0,-1 0-282,10 1 0,-2 1 0,-1 0 0,2-2 282,-17-2 0,1-1 0,1 0 0,-1 0 0,0 1 1,17 2 1,-1 3-1,1-1 1,-1-2-2,-19-1 0,0-2 0,0-1 0,0 2 0,1 0 0,1 2 0,1 2 0,0 0 0,-2 0 0,-3-1 0,0-1 0,-3-1 0,-1-1 0,3 2 153,12 1 1,2 1 0,0 1 0,-5-1-154,4 0 0,-4 0 0,3 0 0,-7 0 0,3 0 0,1 0 0,-2 0 0,-7 0 0,-1 0 0,-1 0 0,0 0 370,21 0 0,-1 0 0,-2 0-370,-7 0 0,-3 0 0,-1 0 763,-7 0 1,-1 0 0,-5 0-764,5 0 0,-2 0 0,11 0 0,-4 0 0,16 0 1534,-34 0 1,0 0-1535,36 0 0,-37 0 0,-2 0 0,28 0 0,-31 0 0,-3 0 3496,16 0-3496,0 0 3259,0 0-3259,0 0 0,29 0 1061,-13 0-1061,-27 0 0,1 0 0,41 0 0,-10 0 0,6 0 0,-6 0 0,11 0 0,-1 0 0,-1 0 0,-11 0 0,-8 6 0,6-4 0,-15 4 0,7-6 841,-17 5-841,-2-4 0,14 5 0,-24-6 0,23 0 0,-35 0 454,6 0-454,-8 0 0,1 0 0,-1 0 0,1 0 0,-1 0 0,1 0 0,-1 0 0,-6 0 0,-1 0 0,0 0 0,-9 0 0,7 0 0,-9 0 0,0 0 0,4 0 0,-4 0 0,-1 0 0,5 0 0,-4 0 0,5 0 0,-5 0 0,3 0 0,-3 0 0,5 0 0,0 0 0,-5 0 0,4 0 0,-5 0 0,0 0 0,-1 0 0,-5 0 0,1 0 0,-5-4 0,-1 3 0,-4-3 0</inkml:trace>
  <inkml:trace contextRef="#ctx0" brushRef="#br0" timeOffset="68748">8752 2948 24575,'0'-19'0,"0"-6"0,0-4 0,0-6 0,0-6 0,0 4 0,0-11 0,0 11 0,0-11 0,0-4 0,0 7 0,0-27 0,0 38 0,0-21 0,0 26 0,0 0 0,0-4 0,0 10 0,0-4 0,0 12 0,0-5 0,0 4 0,0-5 0,0 5 0,0-4 0,0 9 0,0-4 0,0 5 0,0 1 0,0 0 0,0 0 0,0 0 0,0 0 0,0-1 0,0-10 0,0 2 0,0-15 0,0 5 0,0-14 0,0 6 0,0-6 0,0 7 0,0 7 0,0 1 0,0 11 0,0-4 0,0 9 0,0-3 0,3 13 0,2 2 0,5 8 0,-1 0 0,0 1 0,12 0 0,-4 0 0,40-3 0,-23-3 0,58-4 0,-26 0 0,23 0 0,-37 0 0,0 0 0,23 0 0,-24-2 0,1-2 0,26-4 0,9-7 0,0 7 0,-8-4 0,-2 10 0,-17-4 0,6 6 0,-14 0 0,5-5 0,-14 3 0,5-3 0,-12 5 0,5 0 0,-6 0 0,8 0 0,-12-5 0,5 4 0,-15-4 0,-5 5 0,4 0 0,-4 0 0,5-4 0,6 2 0,-5-2 0,11 4 0,-11 0 0,11 0 0,-4 0 0,-1 0 0,5 0 0,-10 0 0,10 0 0,-11 0 0,5 0 0,-6 0 0,0 0 0,5 0 0,-10 0 0,3 0 0,-9 0 0,-1 0 0,1 0 0,-1 0 0,-4 4 0,-1 1 0,-4 4 0,0 0 0,0 0 0,0 1 0,0-1 0,0 6 0,0 1 0,0 5 0,0 0 0,0 0 0,0 6 0,0 1 0,0 6 0,0 1 0,0-1 0,0 0 0,0 1 0,0-1 0,0 8 0,0-6 0,0 12 0,0-12 0,0 13 0,0-7 0,0 1 0,0 4 0,0-4 0,0 0 0,0-1 0,0-8 0,0-5 0,0 4 0,0-11 0,0 5 0,0-6 0,0 0 0,0 0 0,0-5 0,0 4 0,0-10 0,0 5 0,0-6 0,0 1 0,0-1 0,0 1 0,0-1 0,0 1 0,0-1 0,0 0 0,0 0 0,0 1 0,0-1 0,0 1 0,0-1 0,0 0 0,0 0 0,0 0 0,0 0 0,0 0 0,0 0 0,0 0 0,0 0 0,0 0 0,0 0 0,0 0 0,0 1 0,4-5 0,0-1 0,1-4 0,-1 0 0</inkml:trace>
  <inkml:trace contextRef="#ctx0" brushRef="#br0" timeOffset="74548">8796 1683 24575,'27'-27'0,"4"-6"0,-2 3 0,2-13 0,-3 12 0,5-24 0,-5 28 0,4-28 0,-10 25 0,-3-12 0,3 7 0,-10 7 0,0-5 0,2 10 0,-7-10 0,13 1 0,-7-4 0,2 4 0,-4-1 0,0 5 0,1-7 0,-1 0 0,0 7 0,1-12 0,3 15 0,-2-15 0,8 11 0,-8 1 0,3 1 0,-5 0 0,-1 9 0,0-7 0,0 9 0,6-1 0,-5-3 0,4 4 0,1-6 0,-5 6 0,9-9 0,-3 7 0,0-9 0,3 6 0,-3-6 0,4 4 0,-4-4 0,4 0 0,-9 4 0,8-4 0,-8 6 0,8 0 0,-9 0 0,5-6 0,-1 4 0,-3-4 0,3 11 0,0-8 0,-4 7 0,3 1 0,-8 2 0,-2 9 0,0-1 0,-3-2 0,3 3 0,-4-4 0,4 4 0,-3-3 0,8 7 0,-8-7 0,7 7 0,-3-3 0,4 4 0,-1 0 0,1 4 0,-4 1 0,3 4 0,-7 1 0,3-1 0,1 1 0,0-1 0,0 1 0,-1 4 0,1 2 0,-4 0 0,8-2 0,-4-4 0,1 4 0,2-3 0,-7 4 0,8-1 0,-4-3 0,6 9 0,11 3 0,-3 6 0,17 8 0,-5-1 0,8 9 0,-1-6 0,2 14 0,-2-13 0,1 5 0,-8-9 0,5 1 0,-11-2 0,4-5 0,-8-3 0,-4-6 0,3 0 0,-9-5 0,3-2 0,-4-4 0,-1-1 0,1 1 0,-1-1 0,-3 1 0,2-1 0,-2 6 0,4 1 0,0 5 0,1 0 0,-1 0 0,1 0 0,-1 0 0,5 9 0,-3-7 0,3 7 0,-4-9 0,-1-5 0,0 4 0,-5-9 0,4 3 0,-3 1 0,4-4 0,-5 3 0,4-4 0,-4-1 0,0 6 0,4 1 0,-3 0 0,4 3 0,0 3 0,1 1 0,0 4 0,4-2 0,-4-3 0,4-2 0,-10-5 0,4-6 0,-8 0 0,3 1 0,0-1 0,-3 1 0,7-1 0,-7-1 0,7-3 0,-7 3 0,7-7 0,-3 7 0,4-3 0,0 4 0,0 0 0,0 0 0,0 0 0,0 0 0,-4 0 0,3-5 0,-3 0 0,4 0 0,-4-3 0,-2 3 0</inkml:trace>
  <inkml:trace contextRef="#ctx0" brushRef="#br0" timeOffset="88554">9360 2170 24575,'0'19'0,"0"8"0,0-14 0,0 25 0,0-24 0,0 32 0,0-21 0,0 17 0,0-8 0,0 1 0,0-1 0,0 1 0,0-7 0,0-1 0,0 0 0,0-10 0,0 4 0,0-12 0,0 1 0,0-1 0,3-3 0,2-2 0,4-8 0,0-1 0,0-4 0,0-1 0,0 5 0,6-4 0,1 3 0,5 0 0,0-3 0,-1 7 0,1-7 0,0 8 0,0-9 0,0 9 0,-5-4 0,4 5 0,-9 0 0,9-4 0,-5 3 0,6-4 0,6 0 0,-4 3 0,10-3 0,-5 0 0,7 4 0,-1-10 0,1 10 0,-7-4 0,5 0 0,-4 3 0,-1-3 0,5 5 0,-4 0 0,-1 0 0,5 0 0,-10 0 0,9 0 0,-9 0 0,4 0 0,0 0 0,4 0 0,-1 0 0,6 5 0,-13-3 0,4 7 0,0-7 0,-5 2 0,5-4 0,-11 0 0,3 0 0,-8 0 0,4 0 0,-6 0 0,1 0 0,-1 0 0,0 0 0,-4-4 0,-1-1 0,-4-4 0,0 0 0,-5-1 0,4-4 0,-3 3 0,-1-15 0,4 2 0,-10-10 0,10-1 0,-10-7 0,5 6 0,-1-5 0,-4 6 0,5 1 0,-1 5 0,2 2 0,1 11 0,3 1 0,-4 1 0,5 3 0,0-4 0,0 5 0,0 1 0,-4-1 0,3 0 0,-3 1 0,4-1 0,0 1 0,0 0 0,-4 7 0,-5 3 0,-2 4 0,-2 4 0,-2-8 0,4 7 0,-9-2 0,-2-1 0,-7 5 0,-12-3 0,-2 5 0,-8 0 0,1 1 0,0-1 0,-1 1 0,1-1 0,-8 1 0,13-1 0,-12-4 0,21-3 0,-5-5 0,6 0 0,0 0 0,7 0 0,1 0 0,11 0 0,-4 0 0,4 0 0,0 0 0,-4 0 0,9 0 0,-4 0 0,6 0 0,-6 0 0,4 0 0,-4 0 0,6 0 0,-1 0 0,1 0 0,-1 0 0,1-5 0,-1 4 0,0-3 0,1 0 0,-1 3 0,1-4 0,-1 1 0,0 3 0,1-3 0,4 8 0,1-3 0,4 2 0</inkml:trace>
  <inkml:trace contextRef="#ctx0" brushRef="#br0" timeOffset="109269">1959 2460 24575,'-9'5'0,"4"3"0,1-3 0,0 0 0,3 4 0,-8-4 0,8 4 0,-7 0 0,7 1 0,-8-1 0,4 0 0,0 0 0,-3 0 0,7 0 0,-8-4 0,8 4 0,-3-4 0,-1 0 0,4 3 0,-3-2 0,4 3 0,0 0 0,0 0 0,0 0 0,0 0 0,0 1 0,0-1 0,0 0 0,0 0 0,0 0 0,4-4 0,1-1 0,0 0 0,4-3 0,-5 7 0,6-7 0,-2 3 0,1-4 0,0 0 0,-4 4 0,4-3 0,-4 3 0,4 0 0,1-3 0,-2 3 0,2-4 0,-1 4 0,1-3 0,-1 8 0,1-8 0,-1 7 0,1-7 0,-1 4 0,1-1 0,-1-3 0,6 8 0,-5-8 0,5 4 0,-5-5 0,-1 0 0,1 0 0,-1 0 0,0 0 0,1 0 0,-1 0 0,1 0 0,-1 0 0,1 0 0,-1 0 0,1 0 0,3 0 0,-2 0 0,3 0 0,-5 0 0,1 0 0,-1 0 0,0 0 0,-3-5 0,2 0 0,-7-5 0,7 1 0,-7-1 0,7 5 0,-7-3 0,8 2 0,-8-3 0,7-1 0,-7 1 0,3-6 0,1 8 0,-4-6 0,3 7 0,-4-3 0,0-1 0,0 0 0,0 1 0,0-1 0,0 1 0,0-1 0,0 0 0,0 1 0,0-1 0,0 1 0,0-1 0,0 1 0,0-1 0,0 1 0,0 0 0,0 0 0,0 0 0,0 0 0,-4 4 0,-1 1 0,-5 4 0,5-4 0,-4 3 0,4-3 0,-5 4 0,1 0 0,-1 0 0,1 0 0,-1 0 0,0 0 0,1 0 0,-1 0 0,1 0 0,-1 0 0,1 0 0,-1 0 0,1 0 0,-1 0 0,1 0 0,-1 0 0,1 0 0,-1 0 0,1 0 0,0 0 0,-1 0 0,1 0 0,0 0 0,0 0 0,-1 0 0,1 0 0,0 0 0,-1 0 0,1 0 0,0 0 0,4 4 0,-4-3 0,8 7 0,-8-7 0,4 4 0,0-1 0,-4 1 0,8 4 0,-3 0 0,4 0 0,0-4 0,0-1 0</inkml:trace>
  <inkml:trace contextRef="#ctx0" brushRef="#br0" timeOffset="112325">3715 2455 24575,'-19'0'0,"-4"0"0,7 0 0,-4 0 0,-1 0 0,6 0 0,-5 0 0,9 0 0,-9 0 0,4 0 0,0 0 0,-4 0 0,10 0 0,-5 0 0,0 0 0,4 4 0,-4-3 0,6 8 0,-1-8 0,1 7 0,-1-3 0,1 5 0,3-1 0,2 0 0,4 0 0,0 0 0,0 1 0,0-1 0,0 0 0,0 0 0,0 1 0,0-1 0,0 0 0,0 0 0,0 0 0,0 1 0,4-1 0,1-4 0,4-1 0,-4 0 0,3-3 0,-7 8 0,7-8 0,-4 3 0,1 0 0,4-3 0,-8 7 0,7-7 0,-7 8 0,7-4 0,-3 0 0,4 3 0,0-7 0,0 3 0,1-4 0,-5 4 0,3-3 0,-3 8 0,5-8 0,-1 7 0,1-7 0,-1 3 0,1 1 0,-1 0 0,1 0 0,4 4 0,-3-8 0,3 8 0,1-8 0,-4 7 0,3-7 0,-4 8 0,-1-8 0,1 3 0,-1 0 0,6-3 0,-4 3 0,8-4 0,-3 0 0,0 0 0,4 0 0,-5 0 0,1 0 0,8 0 0,-12 0 0,7 0 0,-10 0 0,1 0 0,-1 0 0,1 0 0,-5-4 0,-1-6 0,-4-1 0,0-9 0,0 10 0,0-10 0,0 4 0,0 0 0,0-4 0,0 4 0,0-4 0,0 4 0,0 2 0,0 4 0,0 1 0,-5 4 0,0 1 0,-10-1 0,4 4 0,-3-8 0,4 8 0,0-8 0,1 4 0,-1-1 0,0-2 0,5 3 0,-3-1 0,7-2 0,-8 7 0,4-8 0,-1 4 0,-2-1 0,2 2 0,-3 0 0,-1 3 0,0-4 0,1 5 0,-1-4 0,-5 3 0,5-3 0,-10 4 0,0 0 0,-3 0 0,3 0 0,5 0 0,1 0 0,3 0 0,-4 0 0,10 4 0,0 0 0,5 1 0,0-1 0</inkml:trace>
  <inkml:trace contextRef="#ctx0" brushRef="#br0" timeOffset="115844">1611 2382 24575,'42'0'0,"0"0"0,25 0 0,14 0 0,0 0 0,14 0 0,-16 0 0,-1 6 0,8 2 0,-17 5 0,0-5 0,-3 4 0,-21-10 0,12 9 0,-21-9 0,12 3 0,-18-5 0,10 0 0,-11 0 0,-1 0 0,5 0 0,-10 0 0,4 0 0,-6 0 0,-5 0 0,3 0 0,-8 0 0,9 0 0,-4 0 0,5 0 0,-5 0 0,3 0 0,-3 0 0,5 0 0,0 0 0,0 0 0,0 0 0,0 0 0,6 0 0,-5 0 0,5 0 0,-6 0 0,0 0 0,0 0 0,0 0 0,0 0 0,0 0 0,0 0 0,0 0 0,0 0 0,0 0 0,0 0 0,0 0 0,0 0 0,15 0 0,-11 0 0,11-4 0,-15 3 0,6-4 0,-4 5 0,4-5 0,-6 4 0,-1-4 0,1 5 0,0 0 0,0-4 0,-5 2 0,4-2 0,-4-1 0,5 4 0,-5-4 0,4 0 0,-5 4 0,1-8 0,4 8 0,-4-8 0,0 8 0,3-8 0,-8 7 0,9-2 0,-9 4 0,8-5 0,-8 4 0,4-4 0,-6 5 0,1 0 0,-1 0 0,1 0 0,-1 0 0,0 0 0,1 0 0,-1 0 0,0 0 0,0 0 0,-4 0 0,-1 0 0</inkml:trace>
  <inkml:trace contextRef="#ctx0" brushRef="#br0" timeOffset="123689">1618 2317 24575,'0'-14'0,"0"-10"0,0 12 0,0-14 0,0 10 0,0-5 0,0-1 0,0 1 0,0-6 0,0 5 0,0-35 0,0 23 0,0-39 0,0 11 0,0-9 0,0-5 0,6-1 0,2-2 0,7-9 0,-1 9 0,0 2 0,-1 18 0,0-7 0,-1 21 0,1-11 0,-2 19 0,-4-4 0,4 6 0,-10 0 0,4 7 0,0 1 0,-4 0 0,3 4 0,-4-10 0,5 10 0,-4-4 0,4 6 0,-5 5 0,0-4 0,0 9 0,0-9 0,0 10 0,0-5 0,0 5 0,0 1 0,4 3 0,-3-2 0,3 2 0,0 1 0,1 1 0,4 8 0,-4 1 0,4 5 0,-4-5 0,4 3 0,1-7 0,-1 4 0,1-1 0,4-3 0,-3 3 0,4-4 0,-1 0 0,-3 0 0,4 0 0,-6 0 0,1 0 0,-1 0 0,1 0 0,-1 0 0,5 0 0,-3 0 0,9 0 0,-9 0 0,8 0 0,-3 0 0,5 0 0,0 0 0,6 0 0,-4 0 0,10 0 0,-5 0 0,1 0 0,4 0 0,-11 0 0,0 0 0,4 0 0,-14 0 0,8 0 0,-10 0 0,-1 0 0,-4 4 0,0 1 0,-5 4 0,0 0 0,0 0 0,0 6 0,0 1 0,0 4 0,0 1 0,0 0 0,0 6 0,0-4 0,0 10 0,0-11 0,0 5 0,0-6 0,0 0 0,0 0 0,0 6 0,0-4 0,0 4 0,0 0 0,0-5 0,0 11 0,0-10 0,0 10 0,0-11 0,0 11 0,4-10 0,-3 13 0,9-13 0,-9 2 0,4-5 0,-1-9 0,-3 3 0,3-4 0,-4-1 0,0 1 0,0-1 0,0 1 0,0-1 0,0 1 0,0-1 0,0 0 0,0 0 0,4-4 0,1-1 0,4-9 0,7 4 0,0-3 0,7 4 0,-2 0 0,-5 0 0,-1 0 0,-6 0 0,6 0 0,-5 0 0,5 0 0,-6 0 0,1 0 0,-1 0 0,1 0 0,-1 0 0,1 0 0,-1 0 0,1 0 0,-1 0 0,1 0 0,-1 0 0,0 0 0,0 0 0,1 0 0,-1-4 0,0 3 0,1-4 0,-1 5 0,0 0 0,1-4 0,-1 3 0,1-3 0,-1 4 0,1 0 0,-1 0 0,1 0 0,-1 0 0,1 0 0,-1 0 0,1 0 0,-1 0 0,1 0 0,4 0 0,-3 0 0,4 0 0,-1 0 0,-3 0 0,9 0 0,0 0 0,-3 0 0,7 0 0,-9 0 0,6 0 0,6 0 0,-4 0 0,4 0 0,-6 0 0,-5 0 0,3 0 0,-8 0 0,4 0 0,-6 0 0,1 0 0,-1 0 0,0 0 0,0 0 0,0 0 0,0 0 0,0 0 0,0 0 0,0 0 0,-4 4 0,3-3 0,-3 3 0,0-8 0,-1-1 0,-4-4 0,0-1 0,0-4 0,0 3 0,0-9 0,-4 9 0,3-4 0,-3 5 0,-1 1 0,4-1 0,-7 1 0,7-1 0,-3 0 0,-1 1 0,4-1 0,-3 1 0,0-1 0,3 0 0,-4 1 0,5-1 0,0 0 0,0-4 0,0 3 0,0-9 0,0 9 0,0-9 0,-4 4 0,2-5 0,-2 5 0,4-4 0,0 4 0,0 0 0,0 1 0,0 6 0,-5-5 0,4 3 0,-3-2 0,4 3 0,0 1 0,0 0 0,0 0 0,0 0 0,0 0 0,0 0 0,0 0 0,0-1 0,0 1 0,0 0 0,4 4 0,1 1 0,-1 8 0,5-3 0,-4 8 0,4-8 0,1 7 0,-1-2 0,1-1 0,-1 3 0,1-7 0,4 4 0,2-1 0,5-2 0,0 2 0,0-4 0,0 0 0,6 0 0,2 0 0,-1 0 0,5 0 0,-5 0 0,7 0 0,-1 0 0,-5 0 0,-2 0 0,-6 0 0,-6 0 0,5 0 0,-9 0 0,3 0 0,-4 0 0,-1 0 0,1 0 0,-1 0 0,0 0 0,0 0 0,1 0 0,-5 4 0,-2 1 0,-3 4 0,0 0 0,0 1 0,0-1 0,-4 1 0,3 4 0,-3-3 0,0 4 0,3-1 0,-4-3 0,1 3 0,3-4 0,-3 4 0,4-3 0,-5 9 0,4-9 0,-4 8 0,5-3 0,-5 5 0,4 0 0,-4 6 0,0 2 0,4-1 0,-9-1 0,9 0 0,-9-4 0,9 4 0,-8-6 0,3-5 0,1 3 0,0-8 0,1 4 0,3-6 0,-3 1 0,4-1 0,-4-4 0,3-4 0,-3-6 0,4-4 0,0-1 0,0 1 0,0 0 0,8 3 0,3 2 0,8 4 0,2 0 0,0 0 0,0 0 0,0 0 0,-5 0 0,4 0 0,-10 0 0,5 0 0,-6 0 0,1 0 0,-1 0 0,1 0 0,-1 0 0,0 0 0,1 0 0,-1 0 0,-1 0 0,1 0 0,0 0 0,0 0 0,-1 0 0,1 0 0,-4 0 0,-1 0 0</inkml:trace>
  <inkml:trace contextRef="#ctx0" brushRef="#br0" timeOffset="126484">4165 1519 24575,'13'0'0,"5"0"0,-2 0 0,5 5 0,6-4 0,-4 8 0,9-3 0,-9 5 0,9 0 0,-9 0 0,10 0 0,-11 0 0,5 0 0,0 0 0,-4-1 0,4 1 0,-6 0 0,0-1 0,0 1 0,0-1 0,0 1 0,0-1 0,-1 1 0,1-1 0,-5 0 0,4-4 0,-9 2 0,8-2 0,-8 4 0,4-1 0,-6-3 0,1 2 0,3-3 0,-2 5 0,3-5 0,-5 3 0,0-3 0,1 1 0,-1 2 0,0-7 0,0 7 0,1-7 0,-5 7 0,3-7 0,-3 4 0,1-1 0,2 1 0,-4 4 0,1 0 0,-1-1 0,-4 1 0,0 0 0,-4-5 0,-1 5 0,-4-8 0,-1 3 0,0-4 0,1 0 0,-1 0 0,0 0 0,-4 4 0,3-2 0,-4 2 0,5-4 0,1 0 0,-1 4 0,1-2 0,-1 2 0,0 0 0,-4-3 0,3 7 0,-4-7 0,0 8 0,4-8 0,-9 4 0,10-1 0,-10-3 0,-2 9 0,-1-4 0,-10 5 0,10 0 0,-4 0 0,0 0 0,5-6 0,0 5 0,2-5 0,9 5 0,-4 0 0,6 0 0,-1-1 0,0 1 0,1-1 0,3 0 0,-2 1 0,7-1 0,-8-3 0,8 2 0,-7-3 0,3 5 0,-5-5 0,1 3 0,0-3 0,0 0 0,0 3 0,-1-7 0,5 7 0,-3-7 0,7 8 0,-8-8 0,4 7 0,-1-2 0,-2 3 0,7 0 0,-8-3 0,8 2 0,-7-7 0,2 8 0,1-4 0,-4 0 0,4-1 0,-4-4 0,0 0 0,4-3 0,1-8 0,4 1 0,0-1 0,0 7 0</inkml:trace>
  <inkml:trace contextRef="#ctx0" brushRef="#br0" timeOffset="131652">1989 988 24575,'0'14'0,"0"-1"0,0-3 0,0 4 0,0-3 0,0 4 0,0-6 0,0 6 0,0-4 0,-10 18 0,8-11 0,-7 7 0,4-5 0,4-9 0,-4 8 0,1-8 0,3 3 0,-4-4 0,5-1 0,0 1 0,0-1 0,0 1 0,0-1 0,0 1 0,0-1 0,0 0 0,0 1 0,0-2 0,0 1 0,0 0 0,0-1 0,0 1 0,0 0 0,0 0 0,0 0 0,4-4 0,1-1 0,4-4 0,0 0 0,0 0 0,0 0 0,0 0 0,1 0 0,-1 0 0,6 0 0,-4 0 0,8 0 0,-3 0 0,0 0 0,-1 0 0,-6 0 0,1 0 0,-1 0 0,1-4 0,-1 2 0,0-2 0,0 4 0,-1 0 0,2 0 0,-2 0 0,2 0 0,-1 4 0,0-3 0,0 3 0,0-4 0,0 0 0,0 0 0,-3 4 0,2-3 0,-3 4 0,0-9 0,-1-1 0,-4-5 0,-5-4 0,4 3 0,-4-4 0,5 0 0,-4 4 0,3-3 0,-7 4 0,7-5 0,-8 4 0,8-3 0,-8 4 0,8 0 0,-7 1 0,2-1 0,1 0 0,-4-4 0,8 3 0,-4-3 0,1 4 0,3-5 0,-3 4 0,-1-8 0,4 8 0,-4-4 0,5 0 0,-4 4 0,3-9 0,-3 9 0,4-3 0,0 4 0,0 0 0,0 1 0,0-1 0,0 1 0,3 4 0,-2-3 0,-1 7 0,-5-3 0,-4 4 0,-1 0 0,1 4 0,-6 2 0,4-1 0,-4 4 0,6-8 0,-1 8 0,0-8 0,1 7 0,-1-7 0,0 3 0,1-4 0,-1 0 0,1 0 0,-1 0 0,1 0 0,-1 0 0,1 0 0,0 0 0,0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4T13:47:22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1959 2460 24575,'-9'5'0,"4"3"0,1-3 0,0 0 0,3 4 0,-8-4 0,8 4 0,-7 0 0,7 1 0,-8-1 0,4 0 0,0 0 0,-3 0 0,7 0 0,-8-4 0,8 4 0,-3-4 0,-1 0 0,4 3 0,-3-2 0,4 3 0,0 0 0,0 0 0,0 0 0,0 0 0,0 1 0,0-1 0,0 0 0,0 0 0,0 0 0,4-4 0,1-1 0,0 0 0,4-3 0,-5 7 0,6-7 0,-2 3 0,1-4 0,0 0 0,-4 4 0,4-3 0,-4 3 0,4 0 0,1-3 0,-2 3 0,2-4 0,-1 4 0,1-3 0,-1 8 0,1-8 0,-1 7 0,1-7 0,-1 4 0,1-1 0,-1-3 0,6 8 0,-5-8 0,5 4 0,-5-5 0,-1 0 0,1 0 0,-1 0 0,0 0 0,1 0 0,-1 0 0,1 0 0,-1 0 0,1 0 0,-1 0 0,1 0 0,3 0 0,-2 0 0,3 0 0,-5 0 0,1 0 0,-1 0 0,0 0 0,-3-5 0,2 0 0,-7-5 0,7 1 0,-7-1 0,7 5 0,-7-3 0,8 2 0,-8-3 0,7-1 0,-7 1 0,3-6 0,1 8 0,-4-6 0,3 7 0,-4-3 0,0-1 0,0 0 0,0 1 0,0-1 0,0 1 0,0-1 0,0 0 0,0 1 0,0-1 0,0 1 0,0-1 0,0 1 0,0-1 0,0 1 0,0 0 0,0 0 0,0 0 0,0 0 0,-4 4 0,-1 1 0,-5 4 0,5-4 0,-4 3 0,4-3 0,-5 4 0,1 0 0,-1 0 0,1 0 0,-1 0 0,0 0 0,1 0 0,-1 0 0,1 0 0,-1 0 0,1 0 0,-1 0 0,1 0 0,-1 0 0,1 0 0,-1 0 0,1 0 0,-1 0 0,1 0 0,0 0 0,-1 0 0,1 0 0,0 0 0,0 0 0,-1 0 0,1 0 0,0 0 0,-1 0 0,1 0 0,0 0 0,4 4 0,-4-3 0,8 7 0,-8-7 0,4 4 0,0-1 0,-4 1 0,8 4 0,-3 0 0,4 0 0,0-4 0,0-1 0</inkml:trace>
  <inkml:trace contextRef="#ctx0" brushRef="#br0" timeOffset="1">3715 2455 24575,'-19'0'0,"-4"0"0,7 0 0,-4 0 0,-1 0 0,6 0 0,-5 0 0,9 0 0,-9 0 0,4 0 0,0 0 0,-4 0 0,10 0 0,-5 0 0,0 0 0,4 4 0,-4-3 0,6 8 0,-1-8 0,1 7 0,-1-3 0,1 5 0,3-1 0,2 0 0,4 0 0,0 0 0,0 1 0,0-1 0,0 0 0,0 0 0,0 1 0,0-1 0,0 0 0,0 0 0,0 0 0,0 1 0,4-1 0,1-4 0,4-1 0,-4 0 0,3-3 0,-7 8 0,7-8 0,-4 3 0,1 0 0,4-3 0,-8 7 0,7-7 0,-7 8 0,7-4 0,-3 0 0,4 3 0,0-7 0,0 3 0,1-4 0,-5 4 0,3-3 0,-3 8 0,5-8 0,-1 7 0,1-7 0,-1 3 0,1 1 0,-1 0 0,1 0 0,4 4 0,-3-8 0,3 8 0,1-8 0,-4 7 0,3-7 0,-4 8 0,-1-8 0,1 3 0,-1 0 0,6-3 0,-4 3 0,8-4 0,-3 0 0,0 0 0,4 0 0,-5 0 0,1 0 0,8 0 0,-12 0 0,7 0 0,-10 0 0,1 0 0,-1 0 0,1 0 0,-5-4 0,-1-6 0,-4-1 0,0-9 0,0 10 0,0-10 0,0 4 0,0 0 0,0-4 0,0 4 0,0-4 0,0 4 0,0 2 0,0 4 0,0 1 0,-5 4 0,0 1 0,-10-1 0,4 4 0,-3-8 0,4 8 0,0-8 0,1 4 0,-1-1 0,0-2 0,5 3 0,-3-1 0,7-2 0,-8 7 0,4-8 0,-1 4 0,-2-1 0,2 2 0,-3 0 0,-1 3 0,0-4 0,1 5 0,-1-4 0,-5 3 0,5-3 0,-10 4 0,0 0 0,-3 0 0,3 0 0,5 0 0,1 0 0,3 0 0,-4 0 0,10 4 0,0 0 0,5 1 0,0-1 0</inkml:trace>
  <inkml:trace contextRef="#ctx0" brushRef="#br0" timeOffset="2">1611 2382 24575,'42'0'0,"0"0"0,25 0 0,14 0 0,0 0 0,14 0 0,-16 0 0,-1 6 0,8 2 0,-17 5 0,0-5 0,-3 4 0,-21-10 0,12 9 0,-21-9 0,12 3 0,-18-5 0,10 0 0,-11 0 0,-1 0 0,5 0 0,-10 0 0,4 0 0,-6 0 0,-5 0 0,3 0 0,-8 0 0,9 0 0,-4 0 0,5 0 0,-5 0 0,3 0 0,-3 0 0,5 0 0,0 0 0,0 0 0,0 0 0,0 0 0,6 0 0,-5 0 0,5 0 0,-6 0 0,0 0 0,0 0 0,0 0 0,0 0 0,0 0 0,0 0 0,0 0 0,0 0 0,0 0 0,0 0 0,0 0 0,0 0 0,15 0 0,-11 0 0,11-4 0,-15 3 0,6-4 0,-4 5 0,4-5 0,-6 4 0,-1-4 0,1 5 0,0 0 0,0-4 0,-5 2 0,4-2 0,-4-1 0,5 4 0,-5-4 0,4 0 0,-5 4 0,1-8 0,4 8 0,-4-8 0,0 8 0,3-8 0,-8 7 0,9-2 0,-9 4 0,8-5 0,-8 4 0,4-4 0,-6 5 0,1 0 0,-1 0 0,1 0 0,-1 0 0,0 0 0,1 0 0,-1 0 0,0 0 0,0 0 0,-4 0 0,-1 0 0</inkml:trace>
  <inkml:trace contextRef="#ctx0" brushRef="#br0" timeOffset="3">1618 2317 24575,'0'-14'0,"0"-10"0,0 12 0,0-14 0,0 10 0,0-5 0,0-1 0,0 1 0,0-6 0,0 5 0,0-35 0,0 23 0,0-39 0,0 11 0,0-9 0,0-5 0,6-1 0,2-2 0,7-9 0,-1 9 0,0 2 0,-1 18 0,0-7 0,-1 21 0,1-11 0,-2 19 0,-4-4 0,4 6 0,-10 0 0,4 7 0,0 1 0,-4 0 0,3 4 0,-4-10 0,5 10 0,-4-4 0,4 6 0,-5 5 0,0-4 0,0 9 0,0-9 0,0 10 0,0-5 0,0 5 0,0 1 0,4 3 0,-3-2 0,3 2 0,0 1 0,1 1 0,4 8 0,-4 1 0,4 5 0,-4-5 0,4 3 0,1-7 0,-1 4 0,1-1 0,4-3 0,-3 3 0,4-4 0,-1 0 0,-3 0 0,4 0 0,-6 0 0,1 0 0,-1 0 0,1 0 0,-1 0 0,5 0 0,-3 0 0,9 0 0,-9 0 0,8 0 0,-3 0 0,5 0 0,0 0 0,6 0 0,-4 0 0,10 0 0,-5 0 0,1 0 0,4 0 0,-11 0 0,0 0 0,4 0 0,-14 0 0,8 0 0,-10 0 0,-1 0 0,-4 4 0,0 1 0,-5 4 0,0 0 0,0 0 0,0 6 0,0 1 0,0 4 0,0 1 0,0 0 0,0 6 0,0-4 0,0 10 0,0-11 0,0 5 0,0-6 0,0 0 0,0 0 0,0 6 0,0-4 0,0 4 0,0 0 0,0-5 0,0 11 0,0-10 0,0 10 0,0-11 0,0 11 0,4-10 0,-3 13 0,9-13 0,-9 2 0,4-5 0,-1-9 0,-3 3 0,3-4 0,-4-1 0,0 1 0,0-1 0,0 1 0,0-1 0,0 1 0,0-1 0,0 0 0,0 0 0,4-4 0,1-1 0,4-9 0,7 4 0,0-3 0,7 4 0,-2 0 0,-5 0 0,-1 0 0,-6 0 0,6 0 0,-5 0 0,5 0 0,-6 0 0,1 0 0,-1 0 0,1 0 0,-1 0 0,1 0 0,-1 0 0,1 0 0,-1 0 0,1 0 0,-1 0 0,0 0 0,0 0 0,1 0 0,-1-4 0,0 3 0,1-4 0,-1 5 0,0 0 0,1-4 0,-1 3 0,1-3 0,-1 4 0,1 0 0,-1 0 0,1 0 0,-1 0 0,1 0 0,-1 0 0,1 0 0,-1 0 0,1 0 0,4 0 0,-3 0 0,4 0 0,-1 0 0,-3 0 0,9 0 0,0 0 0,-3 0 0,7 0 0,-9 0 0,6 0 0,6 0 0,-4 0 0,4 0 0,-6 0 0,-5 0 0,3 0 0,-8 0 0,4 0 0,-6 0 0,1 0 0,-1 0 0,0 0 0,0 0 0,0 0 0,0 0 0,0 0 0,0 0 0,0 0 0,-4 4 0,3-3 0,-3 3 0,0-8 0,-1-1 0,-4-4 0,0-1 0,0-4 0,0 3 0,0-9 0,-4 9 0,3-4 0,-3 5 0,-1 1 0,4-1 0,-7 1 0,7-1 0,-3 0 0,-1 1 0,4-1 0,-3 1 0,0-1 0,3 0 0,-4 1 0,5-1 0,0 0 0,0-4 0,0 3 0,0-9 0,0 9 0,0-9 0,-4 4 0,2-5 0,-2 5 0,4-4 0,0 4 0,0 0 0,0 1 0,0 6 0,-5-5 0,4 3 0,-3-2 0,4 3 0,0 1 0,0 0 0,0 0 0,0 0 0,0 0 0,0 0 0,0 0 0,0-1 0,0 1 0,0 0 0,4 4 0,1 1 0,-1 8 0,5-3 0,-4 8 0,4-8 0,1 7 0,-1-2 0,1-1 0,-1 3 0,1-7 0,4 4 0,2-1 0,5-2 0,0 2 0,0-4 0,0 0 0,6 0 0,2 0 0,-1 0 0,5 0 0,-5 0 0,7 0 0,-1 0 0,-5 0 0,-2 0 0,-6 0 0,-6 0 0,5 0 0,-9 0 0,3 0 0,-4 0 0,-1 0 0,1 0 0,-1 0 0,0 0 0,0 0 0,1 0 0,-5 4 0,-2 1 0,-3 4 0,0 0 0,0 1 0,0-1 0,-4 1 0,3 4 0,-3-3 0,0 4 0,3-1 0,-4-3 0,1 3 0,3-4 0,-3 4 0,4-3 0,-5 9 0,4-9 0,-4 8 0,5-3 0,-5 5 0,4 0 0,-4 6 0,0 2 0,4-1 0,-9-1 0,9 0 0,-9-4 0,9 4 0,-8-6 0,3-5 0,1 3 0,0-8 0,1 4 0,3-6 0,-3 1 0,4-1 0,-4-4 0,3-4 0,-3-6 0,4-4 0,0-1 0,0 1 0,0 0 0,8 3 0,3 2 0,8 4 0,2 0 0,0 0 0,0 0 0,0 0 0,-5 0 0,4 0 0,-10 0 0,5 0 0,-6 0 0,1 0 0,-1 0 0,1 0 0,-1 0 0,0 0 0,1 0 0,-1 0 0,-1 0 0,1 0 0,0 0 0,0 0 0,-1 0 0,1 0 0,-4 0 0,-1 0 0</inkml:trace>
  <inkml:trace contextRef="#ctx0" brushRef="#br0" timeOffset="4">4165 1519 24575,'13'0'0,"5"0"0,-2 0 0,5 5 0,6-4 0,-4 8 0,9-3 0,-9 5 0,9 0 0,-9 0 0,10 0 0,-11 0 0,5 0 0,0 0 0,-4-1 0,4 1 0,-6 0 0,0-1 0,0 1 0,0-1 0,0 1 0,0-1 0,-1 1 0,1-1 0,-5 0 0,4-4 0,-9 2 0,8-2 0,-8 4 0,4-1 0,-6-3 0,1 2 0,3-3 0,-2 5 0,3-5 0,-5 3 0,0-3 0,1 1 0,-1 2 0,0-7 0,0 7 0,1-7 0,-5 7 0,3-7 0,-3 4 0,1-1 0,2 1 0,-4 4 0,1 0 0,-1-1 0,-4 1 0,0 0 0,-4-5 0,-1 5 0,-4-8 0,-1 3 0,0-4 0,1 0 0,-1 0 0,0 0 0,-4 4 0,3-2 0,-4 2 0,5-4 0,1 0 0,-1 4 0,1-2 0,-1 2 0,0 0 0,-4-3 0,3 7 0,-4-7 0,0 8 0,4-8 0,-9 4 0,10-1 0,-10-3 0,-2 9 0,-1-4 0,-10 5 0,10 0 0,-4 0 0,0 0 0,5-6 0,0 5 0,2-5 0,9 5 0,-4 0 0,6 0 0,-1-1 0,0 1 0,1-1 0,3 0 0,-2 1 0,7-1 0,-8-3 0,8 2 0,-7-3 0,3 5 0,-5-5 0,1 3 0,0-3 0,0 0 0,0 3 0,-1-7 0,5 7 0,-3-7 0,7 8 0,-8-8 0,4 7 0,-1-2 0,-2 3 0,7 0 0,-8-3 0,8 2 0,-7-7 0,2 8 0,1-4 0,-4 0 0,4-1 0,-4-4 0,0 0 0,4-3 0,1-8 0,4 1 0,0-1 0,0 7 0</inkml:trace>
  <inkml:trace contextRef="#ctx0" brushRef="#br0" timeOffset="5">1989 988 24575,'0'14'0,"0"-1"0,0-3 0,0 4 0,0-3 0,0 4 0,0-6 0,0 6 0,0-4 0,-10 18 0,8-11 0,-7 7 0,4-5 0,4-9 0,-4 8 0,1-8 0,3 3 0,-4-4 0,5-1 0,0 1 0,0-1 0,0 1 0,0-1 0,0 1 0,0-1 0,0 0 0,0 1 0,0-2 0,0 1 0,0 0 0,0-1 0,0 1 0,0 0 0,0 0 0,0 0 0,4-4 0,1-1 0,4-4 0,0 0 0,0 0 0,0 0 0,0 0 0,1 0 0,-1 0 0,6 0 0,-4 0 0,8 0 0,-3 0 0,0 0 0,-1 0 0,-6 0 0,1 0 0,-1 0 0,1-4 0,-1 2 0,0-2 0,0 4 0,-1 0 0,2 0 0,-2 0 0,2 0 0,-1 4 0,0-3 0,0 3 0,0-4 0,0 0 0,0 0 0,-3 4 0,2-3 0,-3 4 0,0-9 0,-1-1 0,-4-5 0,-5-4 0,4 3 0,-4-4 0,5 0 0,-4 4 0,3-3 0,-7 4 0,7-5 0,-8 4 0,8-3 0,-8 4 0,8 0 0,-7 1 0,2-1 0,1 0 0,-4-4 0,8 3 0,-4-3 0,1 4 0,3-5 0,-3 4 0,-1-8 0,4 8 0,-4-4 0,5 0 0,-4 4 0,3-9 0,-3 9 0,4-3 0,0 4 0,0 0 0,0 1 0,0-1 0,0 1 0,3 4 0,-2-3 0,-1 7 0,-5-3 0,-4 4 0,-1 0 0,1 4 0,-6 2 0,4-1 0,-4 4 0,6-8 0,-1 8 0,0-8 0,1 7 0,-1-7 0,0 3 0,1-4 0,-1 0 0,1 0 0,-1 0 0,1 0 0,-1 0 0,1 0 0,0 0 0,0 0 0,4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8CCA9-B42B-4642-B6B2-9CDEF0CA85B5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8D129-0CFC-6A4E-B35B-723B83CE3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4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8D129-0CFC-6A4E-B35B-723B83CE33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1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15000"/>
          <a:stretch/>
        </p:blipFill>
        <p:spPr>
          <a:xfrm>
            <a:off x="0" y="23989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990" y="1663764"/>
            <a:ext cx="4539916" cy="1994392"/>
          </a:xfrm>
        </p:spPr>
        <p:txBody>
          <a:bodyPr wrap="square" tIns="0" bIns="0" anchor="b" anchorCtr="0">
            <a:spAutoFit/>
          </a:bodyPr>
          <a:lstStyle>
            <a:lvl1pPr algn="l">
              <a:lnSpc>
                <a:spcPct val="90000"/>
              </a:lnSpc>
              <a:defRPr sz="4800" b="1" i="0" cap="all">
                <a:solidFill>
                  <a:srgbClr val="67676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6989" y="3830327"/>
            <a:ext cx="3745832" cy="574516"/>
          </a:xfrm>
        </p:spPr>
        <p:txBody>
          <a:bodyPr wrap="square" lIns="91440" tIns="0" bIns="0">
            <a:spAutoFit/>
          </a:bodyPr>
          <a:lstStyle>
            <a:lvl1pPr marL="0" indent="0" algn="l">
              <a:buNone/>
              <a:defRPr sz="1867" b="0" i="0" spc="267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76989" y="4537539"/>
            <a:ext cx="5498736" cy="393700"/>
          </a:xfrm>
        </p:spPr>
        <p:txBody>
          <a:bodyPr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33" cap="all">
                <a:solidFill>
                  <a:srgbClr val="676767"/>
                </a:solidFill>
              </a:defRPr>
            </a:lvl1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76989" y="4909427"/>
            <a:ext cx="5498736" cy="393700"/>
          </a:xfrm>
        </p:spPr>
        <p:txBody>
          <a:bodyPr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333" cap="none">
                <a:solidFill>
                  <a:srgbClr val="56BF64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376989" y="5238957"/>
            <a:ext cx="5498736" cy="393700"/>
          </a:xfrm>
        </p:spPr>
        <p:txBody>
          <a:bodyPr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333" cap="none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January 1, 2016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2" y="5422232"/>
            <a:ext cx="3666512" cy="14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4843-C739-4237-8FDB-DB3148B21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53A93-7478-46BA-A459-E9F9EA5E3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E8EBF-9DDD-48D7-89A5-22658C10B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64C-8C46-4236-B757-38AFA2DF300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008CF-D87B-42C4-89F4-E6FFD5E6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EDFC2-9C5E-43D4-9E80-5DC5495FB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A60F4-FDA1-4A83-8AAC-B3CC0124B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6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09601" y="2668913"/>
            <a:ext cx="5498736" cy="1895220"/>
          </a:xfrm>
        </p:spPr>
        <p:txBody>
          <a:bodyPr wrap="square" tIns="0" bIns="0" anchor="b" anchorCtr="0">
            <a:spAutoFit/>
          </a:bodyPr>
          <a:lstStyle>
            <a:lvl1pPr algn="l">
              <a:lnSpc>
                <a:spcPct val="90000"/>
              </a:lnSpc>
              <a:defRPr sz="4533" b="1" i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09600" y="4745468"/>
            <a:ext cx="8534400" cy="287259"/>
          </a:xfrm>
        </p:spPr>
        <p:txBody>
          <a:bodyPr lIns="91440" tIns="0" bIns="0">
            <a:spAutoFit/>
          </a:bodyPr>
          <a:lstStyle>
            <a:lvl1pPr marL="0" indent="0" algn="l">
              <a:buNone/>
              <a:defRPr sz="1867" b="0" i="0" spc="267">
                <a:solidFill>
                  <a:srgbClr val="56BF6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433463"/>
            <a:ext cx="5498736" cy="393700"/>
          </a:xfrm>
        </p:spPr>
        <p:txBody>
          <a:bodyPr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33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5805351"/>
            <a:ext cx="5498736" cy="393700"/>
          </a:xfrm>
        </p:spPr>
        <p:txBody>
          <a:bodyPr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333"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6199051"/>
            <a:ext cx="5498736" cy="393700"/>
          </a:xfrm>
        </p:spPr>
        <p:txBody>
          <a:bodyPr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333"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January 1, 2016</a:t>
            </a:r>
          </a:p>
        </p:txBody>
      </p:sp>
    </p:spTree>
    <p:extLst>
      <p:ext uri="{BB962C8B-B14F-4D97-AF65-F5344CB8AC3E}">
        <p14:creationId xmlns:p14="http://schemas.microsoft.com/office/powerpoint/2010/main" val="4118953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09601" y="2668913"/>
            <a:ext cx="5498736" cy="1895220"/>
          </a:xfrm>
        </p:spPr>
        <p:txBody>
          <a:bodyPr wrap="square" tIns="0" bIns="0" anchor="b" anchorCtr="0">
            <a:spAutoFit/>
          </a:bodyPr>
          <a:lstStyle>
            <a:lvl1pPr algn="l">
              <a:lnSpc>
                <a:spcPct val="90000"/>
              </a:lnSpc>
              <a:defRPr sz="4533" b="1" i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09600" y="4745468"/>
            <a:ext cx="8534400" cy="287259"/>
          </a:xfrm>
        </p:spPr>
        <p:txBody>
          <a:bodyPr lIns="91440" tIns="0" bIns="0">
            <a:spAutoFit/>
          </a:bodyPr>
          <a:lstStyle>
            <a:lvl1pPr marL="0" indent="0" algn="l">
              <a:buNone/>
              <a:defRPr sz="1867" b="0" i="0" spc="267">
                <a:solidFill>
                  <a:srgbClr val="56BF6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5433463"/>
            <a:ext cx="5498736" cy="393700"/>
          </a:xfrm>
        </p:spPr>
        <p:txBody>
          <a:bodyPr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133" cap="all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Name Goes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5805351"/>
            <a:ext cx="5498736" cy="393700"/>
          </a:xfrm>
        </p:spPr>
        <p:txBody>
          <a:bodyPr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333"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6199051"/>
            <a:ext cx="5498736" cy="393700"/>
          </a:xfrm>
        </p:spPr>
        <p:txBody>
          <a:bodyPr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333" cap="none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January 1, 2016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2" y="401676"/>
            <a:ext cx="2871656" cy="1100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205" r="15155"/>
          <a:stretch/>
        </p:blipFill>
        <p:spPr>
          <a:xfrm>
            <a:off x="4770793" y="0"/>
            <a:ext cx="7421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57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00" y="386853"/>
            <a:ext cx="10972800" cy="1143000"/>
          </a:xfrm>
        </p:spPr>
        <p:txBody>
          <a:bodyPr bIns="0" anchor="t" anchorCtr="0">
            <a:normAutofit/>
          </a:bodyPr>
          <a:lstStyle>
            <a:lvl1pPr algn="l">
              <a:defRPr sz="3733" cap="all">
                <a:solidFill>
                  <a:srgbClr val="56BF6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620" y="1679288"/>
            <a:ext cx="9327839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4403" y="6335948"/>
            <a:ext cx="667997" cy="365125"/>
          </a:xfrm>
        </p:spPr>
        <p:txBody>
          <a:bodyPr/>
          <a:lstStyle>
            <a:lvl1pPr>
              <a:defRPr sz="1067">
                <a:solidFill>
                  <a:srgbClr val="676767"/>
                </a:solidFill>
                <a:latin typeface=""/>
              </a:defRPr>
            </a:lvl1pPr>
          </a:lstStyle>
          <a:p>
            <a:fld id="{E0E82645-0B4B-8740-B8A2-50690B355CC8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0" y="6126165"/>
            <a:ext cx="12192000" cy="4056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2189" y="6335948"/>
            <a:ext cx="6745705" cy="365125"/>
          </a:xfrm>
        </p:spPr>
        <p:txBody>
          <a:bodyPr/>
          <a:lstStyle>
            <a:lvl1pPr>
              <a:defRPr sz="1200">
                <a:solidFill>
                  <a:srgbClr val="676767"/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6640"/>
          <a:stretch/>
        </p:blipFill>
        <p:spPr>
          <a:xfrm>
            <a:off x="8549363" y="-10329"/>
            <a:ext cx="3642636" cy="37240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2" y="6272344"/>
            <a:ext cx="3395589" cy="4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6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41"/>
          <a:stretch/>
        </p:blipFill>
        <p:spPr>
          <a:xfrm>
            <a:off x="0" y="-1"/>
            <a:ext cx="12192000" cy="544528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28000" y="386853"/>
            <a:ext cx="10972800" cy="1143000"/>
          </a:xfrm>
        </p:spPr>
        <p:txBody>
          <a:bodyPr bIns="0" anchor="t" anchorCtr="0">
            <a:normAutofit/>
          </a:bodyPr>
          <a:lstStyle>
            <a:lvl1pPr algn="l">
              <a:defRPr sz="3733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28000" y="1600201"/>
            <a:ext cx="10972800" cy="452596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4403" y="6335948"/>
            <a:ext cx="667997" cy="365125"/>
          </a:xfrm>
        </p:spPr>
        <p:txBody>
          <a:bodyPr/>
          <a:lstStyle>
            <a:lvl1pPr>
              <a:defRPr sz="1067">
                <a:solidFill>
                  <a:srgbClr val="676767"/>
                </a:solidFill>
                <a:latin typeface=""/>
              </a:defRPr>
            </a:lvl1pPr>
          </a:lstStyle>
          <a:p>
            <a:fld id="{E0E82645-0B4B-8740-B8A2-50690B355CC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6126165"/>
            <a:ext cx="12192000" cy="4056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09"/>
          <a:stretch/>
        </p:blipFill>
        <p:spPr>
          <a:xfrm rot="5400000">
            <a:off x="7333203" y="586487"/>
            <a:ext cx="5445283" cy="4272315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2189" y="6335948"/>
            <a:ext cx="6745705" cy="365125"/>
          </a:xfrm>
        </p:spPr>
        <p:txBody>
          <a:bodyPr/>
          <a:lstStyle>
            <a:lvl1pPr>
              <a:defRPr sz="1200">
                <a:solidFill>
                  <a:srgbClr val="676767"/>
                </a:solidFill>
              </a:defRPr>
            </a:lvl1pPr>
          </a:lstStyle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32" y="6272344"/>
            <a:ext cx="3395589" cy="4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42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6224" y="2949297"/>
            <a:ext cx="6194441" cy="1703031"/>
          </a:xfrm>
        </p:spPr>
        <p:txBody>
          <a:bodyPr bIns="0" anchor="b" anchorCtr="0">
            <a:spAutoFit/>
          </a:bodyPr>
          <a:lstStyle>
            <a:lvl1pPr algn="l">
              <a:defRPr sz="5333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6221" y="4847473"/>
            <a:ext cx="6194443" cy="1223057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303864" y="5242943"/>
            <a:ext cx="2888136" cy="1591871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05707" y="46716"/>
            <a:ext cx="0" cy="1836705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9534162" y="157454"/>
            <a:ext cx="2657839" cy="1615229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9823"/>
          <a:stretch/>
        </p:blipFill>
        <p:spPr>
          <a:xfrm>
            <a:off x="8822403" y="2545797"/>
            <a:ext cx="3451424" cy="43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32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000" y="386853"/>
            <a:ext cx="10972800" cy="1143000"/>
          </a:xfrm>
        </p:spPr>
        <p:txBody>
          <a:bodyPr bIns="0" anchor="t" anchorCtr="0">
            <a:normAutofit/>
          </a:bodyPr>
          <a:lstStyle>
            <a:lvl1pPr algn="l">
              <a:defRPr sz="3733" cap="all">
                <a:solidFill>
                  <a:srgbClr val="56BF6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4403" y="6335948"/>
            <a:ext cx="667997" cy="365125"/>
          </a:xfrm>
        </p:spPr>
        <p:txBody>
          <a:bodyPr/>
          <a:lstStyle>
            <a:lvl1pPr>
              <a:defRPr sz="1067">
                <a:solidFill>
                  <a:srgbClr val="676767"/>
                </a:solidFill>
                <a:latin typeface=""/>
              </a:defRPr>
            </a:lvl1pPr>
          </a:lstStyle>
          <a:p>
            <a:fld id="{E0E82645-0B4B-8740-B8A2-50690B355CC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6126165"/>
            <a:ext cx="12192000" cy="4056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392" t="56585"/>
          <a:stretch/>
        </p:blipFill>
        <p:spPr>
          <a:xfrm rot="5400000" flipV="1">
            <a:off x="-810325" y="810327"/>
            <a:ext cx="2495681" cy="875028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2189" y="6335948"/>
            <a:ext cx="6745705" cy="365125"/>
          </a:xfrm>
        </p:spPr>
        <p:txBody>
          <a:bodyPr/>
          <a:lstStyle>
            <a:lvl1pPr>
              <a:defRPr sz="1200">
                <a:solidFill>
                  <a:srgbClr val="676767"/>
                </a:solidFill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2" y="6272344"/>
            <a:ext cx="3395589" cy="4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48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4403" y="6335948"/>
            <a:ext cx="667997" cy="365125"/>
          </a:xfrm>
        </p:spPr>
        <p:txBody>
          <a:bodyPr/>
          <a:lstStyle>
            <a:lvl1pPr>
              <a:defRPr sz="1067">
                <a:solidFill>
                  <a:srgbClr val="676767"/>
                </a:solidFill>
                <a:latin typeface=""/>
              </a:defRPr>
            </a:lvl1pPr>
          </a:lstStyle>
          <a:p>
            <a:fld id="{E0E82645-0B4B-8740-B8A2-50690B355CC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0" y="6126165"/>
            <a:ext cx="12192000" cy="4056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82189" y="6335948"/>
            <a:ext cx="6745705" cy="365125"/>
          </a:xfrm>
        </p:spPr>
        <p:txBody>
          <a:bodyPr/>
          <a:lstStyle>
            <a:lvl1pPr>
              <a:defRPr sz="1200">
                <a:solidFill>
                  <a:srgbClr val="676767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2" y="6272344"/>
            <a:ext cx="3395589" cy="42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8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DEEDC-0779-6B46-90AB-E1E4461CB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3F5145-809B-7142-9803-5A6096725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73056-6470-4440-A394-837A1C29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D359-11E0-5144-9846-A26E7BF32044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F6FAD-F1B7-5044-BA43-0EF5EDFCC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2C859-8555-F443-B5FF-4F278DDE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82645-0B4B-8740-B8A2-50690B35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55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AA2A-4A41-4EC9-B051-038AEC152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97184-D208-4D51-B79E-F0F7D5ED1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69616-A589-47A4-BDA8-696D423A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64C-8C46-4236-B757-38AFA2DF300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5D71D-F9EB-4535-A19D-F1D31394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5D0A7-B8DC-444C-9670-D6800C28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A60F4-FDA1-4A83-8AAC-B3CC0124B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2D359-11E0-5144-9846-A26E7BF32044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82645-0B4B-8740-B8A2-50690B35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9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b="0" i="0" kern="1200">
          <a:solidFill>
            <a:schemeClr val="tx1"/>
          </a:solidFill>
          <a:latin typeface="Trebuchet MS"/>
          <a:ea typeface="+mj-ea"/>
          <a:cs typeface="Trebuchet M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Calibri"/>
          <a:ea typeface="+mn-ea"/>
          <a:cs typeface="Calibri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Calibri"/>
          <a:ea typeface="+mn-ea"/>
          <a:cs typeface="Calibri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Calibri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Calibri"/>
          <a:ea typeface="+mn-ea"/>
          <a:cs typeface="Calibri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Calibri"/>
          <a:ea typeface="+mn-ea"/>
          <a:cs typeface="Calibri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E8EB89-FFAA-4D0A-B086-99DB05BD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25758-43EB-408D-B004-A6AF0E42E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93136-D17B-48F9-968B-1F2C2BB88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5C64C-8C46-4236-B757-38AFA2DF3006}" type="datetimeFigureOut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A264-7839-415E-9169-41F583C44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CE74B-A5A1-43E0-A54D-4B106D301C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A60F4-FDA1-4A83-8AAC-B3CC0124B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0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711E1F5-7027-B445-8C13-DCF52E540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KoTlin’s</a:t>
            </a:r>
            <a:r>
              <a:rPr lang="en-US" dirty="0"/>
              <a:t> features to create a </a:t>
            </a:r>
            <a:r>
              <a:rPr lang="en-US" dirty="0" err="1"/>
              <a:t>dsl</a:t>
            </a:r>
            <a:endParaRPr lang="en-US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E2346740-6CE2-CC4D-A824-EC829981F7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5C19472-0AD9-C84D-87EC-3C95899B3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Vova</a:t>
            </a:r>
            <a:r>
              <a:rPr lang="en-US" dirty="0"/>
              <a:t> </a:t>
            </a:r>
            <a:r>
              <a:rPr lang="en-US" dirty="0" err="1"/>
              <a:t>molin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0C226E9-F511-E84B-8C3A-1E22C0654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A8AB8F6-6ECE-1A42-912A-F65F09D32A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27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E631-9825-7E44-B073-614BE4D9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Where to learn and try Kotlin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2E96F-67D9-F64D-B65A-C10CFB002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Kotlin web site</a:t>
            </a:r>
          </a:p>
          <a:p>
            <a:r>
              <a:rPr lang="en-US" dirty="0"/>
              <a:t>Kotlin </a:t>
            </a:r>
            <a:r>
              <a:rPr lang="en-US" dirty="0" err="1"/>
              <a:t>Koans</a:t>
            </a:r>
            <a:endParaRPr lang="en-US" dirty="0"/>
          </a:p>
          <a:p>
            <a:r>
              <a:rPr lang="en-US" dirty="0"/>
              <a:t>Kotlin Playground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4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711E1F5-7027-B445-8C13-DCF52E540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2680732"/>
            <a:ext cx="5498736" cy="1883401"/>
          </a:xfrm>
        </p:spPr>
        <p:txBody>
          <a:bodyPr/>
          <a:lstStyle/>
          <a:p>
            <a:r>
              <a:rPr lang="en-US" dirty="0" err="1"/>
              <a:t>KoTlin’s</a:t>
            </a:r>
            <a:r>
              <a:rPr lang="en-US" dirty="0"/>
              <a:t> features to create a </a:t>
            </a:r>
            <a:r>
              <a:rPr lang="en-US" dirty="0" err="1"/>
              <a:t>dsl</a:t>
            </a:r>
            <a:endParaRPr lang="en-US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E2346740-6CE2-CC4D-A824-EC829981F7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5C19472-0AD9-C84D-87EC-3C95899B3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Vova</a:t>
            </a:r>
            <a:r>
              <a:rPr lang="en-US" dirty="0"/>
              <a:t> </a:t>
            </a:r>
            <a:r>
              <a:rPr lang="en-US" dirty="0" err="1"/>
              <a:t>molin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0C226E9-F511-E84B-8C3A-1E22C0654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A8AB8F6-6ECE-1A42-912A-F65F09D32A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711E1F5-7027-B445-8C13-DCF52E540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KoTlin’s</a:t>
            </a:r>
            <a:r>
              <a:rPr lang="en-US" dirty="0"/>
              <a:t> features to create a </a:t>
            </a:r>
            <a:r>
              <a:rPr lang="en-US" dirty="0" err="1"/>
              <a:t>dsl</a:t>
            </a:r>
            <a:endParaRPr lang="en-US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E2346740-6CE2-CC4D-A824-EC829981F7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5C19472-0AD9-C84D-87EC-3C95899B3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Vova</a:t>
            </a:r>
            <a:r>
              <a:rPr lang="en-US" dirty="0"/>
              <a:t> </a:t>
            </a:r>
            <a:r>
              <a:rPr lang="en-US" dirty="0" err="1"/>
              <a:t>molin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0C226E9-F511-E84B-8C3A-1E22C0654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A8AB8F6-6ECE-1A42-912A-F65F09D32A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0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2734-26FF-CB45-BE25-99EA64F1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DSL?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E740E-2A2B-7940-86ED-F2727984A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18" y="1529853"/>
            <a:ext cx="815440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“The basic idea of a domain specific language (DSL) is a computer language that's targeted to a particular kind of problem, rather than a general purpose language that's aimed at any kind of software problem.” </a:t>
            </a:r>
            <a:endParaRPr lang="ru-RU" sz="3200" dirty="0"/>
          </a:p>
          <a:p>
            <a:pPr marL="0" indent="0" algn="r">
              <a:buNone/>
            </a:pPr>
            <a:r>
              <a:rPr lang="en-US" sz="3200" i="1" dirty="0"/>
              <a:t>-- Martin Fowler</a:t>
            </a:r>
            <a:endParaRPr lang="ru-RU" sz="3200" i="1" dirty="0"/>
          </a:p>
        </p:txBody>
      </p:sp>
    </p:spTree>
    <p:extLst>
      <p:ext uri="{BB962C8B-B14F-4D97-AF65-F5344CB8AC3E}">
        <p14:creationId xmlns:p14="http://schemas.microsoft.com/office/powerpoint/2010/main" val="1466679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650D-2F29-5B49-9925-E4AF9123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86853"/>
            <a:ext cx="957015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makes Kotlin special for internal DSL?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DEDDE4E-F309-5B43-8951-A25E6AC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160" y="1702131"/>
            <a:ext cx="3607835" cy="39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78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650D-2F29-5B49-9925-E4AF9123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86853"/>
            <a:ext cx="9570157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makes Kotlin special for internal DSL?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AF02E-3096-D042-A7BD-6FDFF617B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Optional semicolons</a:t>
            </a:r>
          </a:p>
          <a:p>
            <a:r>
              <a:rPr lang="en-US" dirty="0"/>
              <a:t>Drop () and . using infix</a:t>
            </a:r>
          </a:p>
          <a:p>
            <a:r>
              <a:rPr lang="en-US" dirty="0"/>
              <a:t>Extension functions</a:t>
            </a:r>
          </a:p>
          <a:p>
            <a:r>
              <a:rPr lang="en-US" dirty="0"/>
              <a:t>Operator overloading</a:t>
            </a:r>
          </a:p>
          <a:p>
            <a:r>
              <a:rPr lang="en-US" dirty="0"/>
              <a:t>Functional literal with receiver</a:t>
            </a:r>
          </a:p>
        </p:txBody>
      </p:sp>
    </p:spTree>
    <p:extLst>
      <p:ext uri="{BB962C8B-B14F-4D97-AF65-F5344CB8AC3E}">
        <p14:creationId xmlns:p14="http://schemas.microsoft.com/office/powerpoint/2010/main" val="28428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94AF8-EA0F-8F43-9050-C586742FB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87F9CBF-D2E2-084B-AE75-7A8497182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809" y="1529853"/>
            <a:ext cx="3458817" cy="35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2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526B-325A-104E-B224-5EF8EDC1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collide two trains into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5210-E3DF-A74B-9CBD-5BCCE6931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</a:t>
            </a:r>
          </a:p>
          <a:p>
            <a:r>
              <a:rPr lang="en-US" dirty="0" err="1"/>
              <a:t>Goto</a:t>
            </a:r>
            <a:endParaRPr lang="en-US" dirty="0"/>
          </a:p>
          <a:p>
            <a:r>
              <a:rPr lang="en-US"/>
              <a:t>IfStop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9749B90-0A95-6245-B4B9-D38E5C11F061}"/>
                  </a:ext>
                </a:extLst>
              </p14:cNvPr>
              <p14:cNvContentPartPr/>
              <p14:nvPr/>
            </p14:nvContentPartPr>
            <p14:xfrm>
              <a:off x="2141620" y="4621072"/>
              <a:ext cx="7053480" cy="1115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9749B90-0A95-6245-B4B9-D38E5C11F0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3980" y="4603426"/>
                <a:ext cx="7089120" cy="1150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EBB5C6-C8FB-A34B-B364-16C181734B49}"/>
                  </a:ext>
                </a:extLst>
              </p14:cNvPr>
              <p14:cNvContentPartPr/>
              <p14:nvPr/>
            </p14:nvContentPartPr>
            <p14:xfrm>
              <a:off x="7982620" y="4785052"/>
              <a:ext cx="1212480" cy="787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EBB5C6-C8FB-A34B-B364-16C181734B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4620" y="4767404"/>
                <a:ext cx="1248120" cy="8229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914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711E1F5-7027-B445-8C13-DCF52E540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KoTlin’s</a:t>
            </a:r>
            <a:r>
              <a:rPr lang="en-US" dirty="0"/>
              <a:t> features to create a </a:t>
            </a:r>
            <a:r>
              <a:rPr lang="en-US" dirty="0" err="1"/>
              <a:t>dsl</a:t>
            </a:r>
            <a:endParaRPr lang="en-US" dirty="0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E2346740-6CE2-CC4D-A824-EC829981F7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5C19472-0AD9-C84D-87EC-3C95899B3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Vova</a:t>
            </a:r>
            <a:r>
              <a:rPr lang="en-US" dirty="0"/>
              <a:t> </a:t>
            </a:r>
            <a:r>
              <a:rPr lang="en-US" dirty="0" err="1"/>
              <a:t>molin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0C226E9-F511-E84B-8C3A-1E22C0654C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A8AB8F6-6ECE-1A42-912A-F65F09D32A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BDD70A-7049-AB42-9FF7-25561A69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42F049-2074-6B47-8915-0E9CD25CC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Kotlin</a:t>
            </a:r>
          </a:p>
          <a:p>
            <a:r>
              <a:rPr lang="en-US" dirty="0"/>
              <a:t>Comparison of Kotlin to Java</a:t>
            </a:r>
          </a:p>
          <a:p>
            <a:r>
              <a:rPr lang="en-US" dirty="0"/>
              <a:t>What is DSL</a:t>
            </a:r>
          </a:p>
          <a:p>
            <a:r>
              <a:rPr lang="en-US" dirty="0"/>
              <a:t>Features of Kotlin language to build DSL</a:t>
            </a:r>
          </a:p>
          <a:p>
            <a:r>
              <a:rPr lang="en-US" dirty="0"/>
              <a:t>A sample of DSL is built by using Kotlin</a:t>
            </a:r>
          </a:p>
        </p:txBody>
      </p:sp>
    </p:spTree>
    <p:extLst>
      <p:ext uri="{BB962C8B-B14F-4D97-AF65-F5344CB8AC3E}">
        <p14:creationId xmlns:p14="http://schemas.microsoft.com/office/powerpoint/2010/main" val="105060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D7BFB-6CB0-CD4B-BA4C-62C0BA19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Java on the decline?</a:t>
            </a:r>
          </a:p>
        </p:txBody>
      </p:sp>
      <p:pic>
        <p:nvPicPr>
          <p:cNvPr id="1026" name="Picture 2" descr="https://lh3.googleusercontent.com/yXoC5Z2T2oITwc47GFTTFKK1YWcDa6PaSqfzial92buAdn3MNup6EjBrJeXQ8OMN6YmO7qTGDXy8jJvtJxf-zZ0M0QpP3oQLik5ed0CoaBawzKb1nqErbSZu38AFEzSXT-7Z0uwr">
            <a:extLst>
              <a:ext uri="{FF2B5EF4-FFF2-40B4-BE49-F238E27FC236}">
                <a16:creationId xmlns:a16="http://schemas.microsoft.com/office/drawing/2014/main" id="{7BE0BD63-78D6-8C4A-BDA0-845875D349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62" y="1529853"/>
            <a:ext cx="3515875" cy="439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94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80C6-4F32-494C-936B-97E3A440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KotLin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6685D-2011-AA4C-AE00-5606C3A9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28" y="1876858"/>
            <a:ext cx="8983743" cy="310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A71A-4BEF-AB40-8E7D-4B4C1029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Java issues addressed in Kotlin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B5C55-7992-904D-8D17-FE5BBD686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0" y="1529853"/>
            <a:ext cx="9327839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Null references are </a:t>
            </a:r>
            <a:r>
              <a:rPr lang="en-US" sz="4200" dirty="0"/>
              <a:t>controlled by the type system</a:t>
            </a:r>
          </a:p>
          <a:p>
            <a:r>
              <a:rPr lang="en-US" dirty="0"/>
              <a:t>No raw types</a:t>
            </a:r>
          </a:p>
          <a:p>
            <a:r>
              <a:rPr lang="en-US" dirty="0"/>
              <a:t>Arrays in Kotlin are invariant</a:t>
            </a:r>
          </a:p>
          <a:p>
            <a:r>
              <a:rPr lang="en-US" dirty="0"/>
              <a:t>Kotlin has proper function types, as opposed to Java's SAM-conversions</a:t>
            </a:r>
          </a:p>
          <a:p>
            <a:r>
              <a:rPr lang="en-US" dirty="0"/>
              <a:t>Use-site variance without wildcards</a:t>
            </a:r>
          </a:p>
          <a:p>
            <a:r>
              <a:rPr lang="en-US" dirty="0"/>
              <a:t>Kotlin does not have checked exceptions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0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E3A-B2C5-9843-B535-E404543F3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Java has that Kotlin does not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54216-DBE9-7041-A535-A384B564D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0" y="1529853"/>
            <a:ext cx="9327839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Checked exceptions</a:t>
            </a:r>
          </a:p>
          <a:p>
            <a:r>
              <a:rPr lang="en-US" dirty="0"/>
              <a:t>Primitive types that are not classes</a:t>
            </a:r>
          </a:p>
          <a:p>
            <a:r>
              <a:rPr lang="en-US" dirty="0"/>
              <a:t>Static members</a:t>
            </a:r>
          </a:p>
          <a:p>
            <a:r>
              <a:rPr lang="en-US" dirty="0"/>
              <a:t>Non-private fields</a:t>
            </a:r>
          </a:p>
          <a:p>
            <a:r>
              <a:rPr lang="en-US" dirty="0"/>
              <a:t>Wildcard-types</a:t>
            </a:r>
          </a:p>
          <a:p>
            <a:r>
              <a:rPr lang="en-US" dirty="0"/>
              <a:t>Ternary-operator a ? b : c</a:t>
            </a:r>
          </a:p>
        </p:txBody>
      </p:sp>
    </p:spTree>
    <p:extLst>
      <p:ext uri="{BB962C8B-B14F-4D97-AF65-F5344CB8AC3E}">
        <p14:creationId xmlns:p14="http://schemas.microsoft.com/office/powerpoint/2010/main" val="401634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E631-9825-7E44-B073-614BE4D9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Kotlin has that Java does not</a:t>
            </a:r>
            <a:br>
              <a:rPr lang="en-US" b="1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372F30-143F-CE40-8500-336B6F630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200" y="1529853"/>
            <a:ext cx="9327839" cy="4525963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Lambda expressions + Inline functions = performant custom control structures</a:t>
            </a:r>
          </a:p>
          <a:p>
            <a:r>
              <a:rPr lang="en-US" dirty="0"/>
              <a:t>Extension functions</a:t>
            </a:r>
          </a:p>
          <a:p>
            <a:r>
              <a:rPr lang="en-US" dirty="0"/>
              <a:t>Null-safety</a:t>
            </a:r>
          </a:p>
          <a:p>
            <a:r>
              <a:rPr lang="en-US" dirty="0"/>
              <a:t>Smart casts</a:t>
            </a:r>
          </a:p>
          <a:p>
            <a:r>
              <a:rPr lang="en-US" dirty="0"/>
              <a:t>String templates</a:t>
            </a:r>
          </a:p>
          <a:p>
            <a:r>
              <a:rPr lang="en-US" dirty="0"/>
              <a:t>Properties</a:t>
            </a:r>
          </a:p>
          <a:p>
            <a:r>
              <a:rPr lang="en-US" dirty="0"/>
              <a:t>Primary constructors</a:t>
            </a:r>
          </a:p>
          <a:p>
            <a:r>
              <a:rPr lang="en-US" dirty="0"/>
              <a:t>First-class delegation</a:t>
            </a:r>
          </a:p>
          <a:p>
            <a:r>
              <a:rPr lang="en-US" dirty="0"/>
              <a:t>Type inference for variable and property types</a:t>
            </a:r>
          </a:p>
          <a:p>
            <a:r>
              <a:rPr lang="en-US" dirty="0"/>
              <a:t>Singletons</a:t>
            </a:r>
          </a:p>
          <a:p>
            <a:r>
              <a:rPr lang="en-US" dirty="0"/>
              <a:t>Declaration-site variance &amp; Type projections</a:t>
            </a:r>
          </a:p>
          <a:p>
            <a:r>
              <a:rPr lang="en-US" dirty="0"/>
              <a:t>Range expressions</a:t>
            </a:r>
          </a:p>
          <a:p>
            <a:r>
              <a:rPr lang="en-US" dirty="0"/>
              <a:t>Operator overloading</a:t>
            </a:r>
          </a:p>
          <a:p>
            <a:r>
              <a:rPr lang="en-US" dirty="0"/>
              <a:t>Companion objects</a:t>
            </a:r>
          </a:p>
          <a:p>
            <a:r>
              <a:rPr lang="en-US" dirty="0"/>
              <a:t>Data classes</a:t>
            </a:r>
          </a:p>
          <a:p>
            <a:r>
              <a:rPr lang="en-US" dirty="0"/>
              <a:t>Separate interfaces for read-only and mutable collections</a:t>
            </a:r>
          </a:p>
          <a:p>
            <a:r>
              <a:rPr lang="en-US" dirty="0"/>
              <a:t>Coroutines</a:t>
            </a:r>
          </a:p>
        </p:txBody>
      </p:sp>
    </p:spTree>
    <p:extLst>
      <p:ext uri="{BB962C8B-B14F-4D97-AF65-F5344CB8AC3E}">
        <p14:creationId xmlns:p14="http://schemas.microsoft.com/office/powerpoint/2010/main" val="126140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E631-9825-7E44-B073-614BE4D9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Wordcloud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549909-B245-094A-A705-68034D33E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000" y="1166018"/>
            <a:ext cx="659114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4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CAFB-E81E-B547-B901-D99D3E19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7AB67-28A2-094F-A95D-78172BBACF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4261" y="1951520"/>
            <a:ext cx="4735513" cy="29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48165"/>
      </p:ext>
    </p:extLst>
  </p:cSld>
  <p:clrMapOvr>
    <a:masterClrMapping/>
  </p:clrMapOvr>
</p:sld>
</file>

<file path=ppt/theme/theme1.xml><?xml version="1.0" encoding="utf-8"?>
<a:theme xmlns:a="http://schemas.openxmlformats.org/drawingml/2006/main" name="Lohika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ohika1" id="{8AB75994-6A99-6746-A746-C1154BBE7A9D}" vid="{51F2F2B2-D21A-E849-858C-E1119DEC43C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hika_PPT_2017_v2(2)" id="{371FB88E-B7DC-9A4B-8475-E17641536D6F}" vid="{D02D1D47-894F-D848-98B0-4960267BC88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Lohika1</Template>
  <TotalTime>8068</TotalTime>
  <Words>273</Words>
  <Application>Microsoft Macintosh PowerPoint</Application>
  <PresentationFormat>Widescreen</PresentationFormat>
  <Paragraphs>74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Trebuchet MS</vt:lpstr>
      <vt:lpstr>Lohika1</vt:lpstr>
      <vt:lpstr>Custom Design</vt:lpstr>
      <vt:lpstr>KoTlin’s features to create a dsl</vt:lpstr>
      <vt:lpstr>Agenda</vt:lpstr>
      <vt:lpstr>Is Java on the decline?</vt:lpstr>
      <vt:lpstr>Why KotLin?</vt:lpstr>
      <vt:lpstr>Some Java issues addressed in Kotlin</vt:lpstr>
      <vt:lpstr>What Java has that Kotlin does not</vt:lpstr>
      <vt:lpstr>What Kotlin has that Java does not </vt:lpstr>
      <vt:lpstr>Wordcloud </vt:lpstr>
      <vt:lpstr>demo</vt:lpstr>
      <vt:lpstr>Where to learn and try Kotlin </vt:lpstr>
      <vt:lpstr>KoTlin’s features to create a dsl</vt:lpstr>
      <vt:lpstr>KoTlin’s features to create a dsl</vt:lpstr>
      <vt:lpstr>What is DSL?</vt:lpstr>
      <vt:lpstr>What makes Kotlin special for internal DSL?</vt:lpstr>
      <vt:lpstr>What makes Kotlin special for internal DSL?</vt:lpstr>
      <vt:lpstr>Demo time</vt:lpstr>
      <vt:lpstr>to collide two trains into each other</vt:lpstr>
      <vt:lpstr>KoTlin’s features to create a dsl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Kolin’s features to create a dsl</dc:title>
  <dc:creator>Volodymyr Molin</dc:creator>
  <cp:lastModifiedBy>Volodymyr Molin</cp:lastModifiedBy>
  <cp:revision>38</cp:revision>
  <dcterms:created xsi:type="dcterms:W3CDTF">2018-12-03T16:14:27Z</dcterms:created>
  <dcterms:modified xsi:type="dcterms:W3CDTF">2019-03-04T13:13:34Z</dcterms:modified>
</cp:coreProperties>
</file>